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D48AA-E67D-DF40-828C-2AD766218B5A}" type="datetimeFigureOut">
              <a:rPr lang="en-US" smtClean="0"/>
              <a:pPr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981BF-2773-DF45-8951-71133D164A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24443" y="5593378"/>
            <a:ext cx="1141303" cy="9868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0490" y="4448122"/>
            <a:ext cx="1149208" cy="9868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44234" y="3284474"/>
            <a:ext cx="1134286" cy="9868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84301" y="667485"/>
            <a:ext cx="473738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have been practicing finding many </a:t>
            </a:r>
          </a:p>
          <a:p>
            <a:r>
              <a:rPr lang="en-US" dirty="0" smtClean="0"/>
              <a:t>solutions to our Monster Problems. Read </a:t>
            </a:r>
          </a:p>
          <a:p>
            <a:r>
              <a:rPr lang="en-US" dirty="0" smtClean="0"/>
              <a:t>Problem 10. Use the table below to record </a:t>
            </a:r>
          </a:p>
          <a:p>
            <a:r>
              <a:rPr lang="en-US" dirty="0" smtClean="0"/>
              <a:t>your solutions in both picture and equation </a:t>
            </a:r>
          </a:p>
          <a:p>
            <a:r>
              <a:rPr lang="en-US" dirty="0" smtClean="0"/>
              <a:t>form. </a:t>
            </a:r>
            <a:r>
              <a:rPr lang="en-US" b="1" u="sng" dirty="0" smtClean="0"/>
              <a:t>Find at least two different solutions. </a:t>
            </a:r>
          </a:p>
          <a:p>
            <a:r>
              <a:rPr lang="en-US" dirty="0" smtClean="0"/>
              <a:t>You</a:t>
            </a:r>
            <a:r>
              <a:rPr lang="en-US" dirty="0"/>
              <a:t> </a:t>
            </a:r>
            <a:r>
              <a:rPr lang="en-US" dirty="0" smtClean="0"/>
              <a:t>may find more if it is possible.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84398" y="154541"/>
            <a:ext cx="413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Name: _________________________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628133" y="2904607"/>
            <a:ext cx="7515867" cy="375286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3" idx="0"/>
            <a:endCxn id="13" idx="2"/>
          </p:cNvCxnSpPr>
          <p:nvPr/>
        </p:nvCxnSpPr>
        <p:spPr>
          <a:xfrm rot="16200000" flipH="1">
            <a:off x="3509633" y="4781041"/>
            <a:ext cx="375286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28133" y="3516506"/>
            <a:ext cx="7515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628927" y="4345064"/>
            <a:ext cx="7515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628927" y="5160798"/>
            <a:ext cx="751507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28927" y="5942243"/>
            <a:ext cx="7515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00388" y="3026111"/>
            <a:ext cx="198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Picture: Act it out!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97387" y="3026111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Equation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930" y="154541"/>
            <a:ext cx="3492500" cy="2540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99335" y="927967"/>
            <a:ext cx="3168586" cy="14938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1898" y="1016973"/>
            <a:ext cx="2998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/>
                <a:cs typeface="Comic Sans MS"/>
              </a:rPr>
              <a:t>*5 monsters.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*the number of red monsters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   is less than the number of 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   green monsters.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*there is one yellow monster.</a:t>
            </a:r>
            <a:endParaRPr lang="en-US" sz="1600" dirty="0">
              <a:latin typeface="Comic Sans MS"/>
              <a:cs typeface="Comic Sans M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21105" y="432878"/>
            <a:ext cx="1367626" cy="40409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304568" y="368859"/>
            <a:ext cx="128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problem A</a:t>
            </a:r>
            <a:endParaRPr lang="en-US" dirty="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87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Thompson R2J</dc:creator>
  <cp:lastModifiedBy>Thompson R2J</cp:lastModifiedBy>
  <cp:revision>5</cp:revision>
  <cp:lastPrinted>2011-11-11T14:04:09Z</cp:lastPrinted>
  <dcterms:created xsi:type="dcterms:W3CDTF">2011-11-11T13:55:18Z</dcterms:created>
  <dcterms:modified xsi:type="dcterms:W3CDTF">2011-11-11T14:04:33Z</dcterms:modified>
</cp:coreProperties>
</file>